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PARMER LN
Intersection ID: 5156304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PARMER LN
Intersection ID: 5156304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PARMER LN
Intersection ID: 5156304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MC NEIL DR / PARMER LN
Intersection ID: 5156304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